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49" r:id="rId1"/>
  </p:sldMasterIdLst>
  <p:notesMasterIdLst>
    <p:notesMasterId r:id="rId72"/>
  </p:notesMasterIdLst>
  <p:sldIdLst>
    <p:sldId id="256" r:id="rId2"/>
    <p:sldId id="413" r:id="rId3"/>
    <p:sldId id="414" r:id="rId4"/>
    <p:sldId id="415" r:id="rId5"/>
    <p:sldId id="420" r:id="rId6"/>
    <p:sldId id="416" r:id="rId7"/>
    <p:sldId id="417" r:id="rId8"/>
    <p:sldId id="418" r:id="rId9"/>
    <p:sldId id="421" r:id="rId10"/>
    <p:sldId id="422" r:id="rId11"/>
    <p:sldId id="419" r:id="rId12"/>
    <p:sldId id="423" r:id="rId13"/>
    <p:sldId id="424" r:id="rId14"/>
    <p:sldId id="425" r:id="rId15"/>
    <p:sldId id="426" r:id="rId16"/>
    <p:sldId id="427" r:id="rId17"/>
    <p:sldId id="428" r:id="rId18"/>
    <p:sldId id="430" r:id="rId19"/>
    <p:sldId id="429" r:id="rId20"/>
    <p:sldId id="431" r:id="rId21"/>
    <p:sldId id="432" r:id="rId22"/>
    <p:sldId id="433" r:id="rId23"/>
    <p:sldId id="434" r:id="rId24"/>
    <p:sldId id="436" r:id="rId25"/>
    <p:sldId id="437" r:id="rId26"/>
    <p:sldId id="438" r:id="rId27"/>
    <p:sldId id="439" r:id="rId28"/>
    <p:sldId id="440" r:id="rId29"/>
    <p:sldId id="444" r:id="rId30"/>
    <p:sldId id="446" r:id="rId31"/>
    <p:sldId id="441" r:id="rId32"/>
    <p:sldId id="442" r:id="rId33"/>
    <p:sldId id="443" r:id="rId34"/>
    <p:sldId id="447" r:id="rId35"/>
    <p:sldId id="448" r:id="rId36"/>
    <p:sldId id="450" r:id="rId37"/>
    <p:sldId id="454" r:id="rId38"/>
    <p:sldId id="449" r:id="rId39"/>
    <p:sldId id="451" r:id="rId40"/>
    <p:sldId id="452" r:id="rId41"/>
    <p:sldId id="453" r:id="rId42"/>
    <p:sldId id="455" r:id="rId43"/>
    <p:sldId id="456" r:id="rId44"/>
    <p:sldId id="458" r:id="rId45"/>
    <p:sldId id="459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468" r:id="rId55"/>
    <p:sldId id="469" r:id="rId56"/>
    <p:sldId id="470" r:id="rId57"/>
    <p:sldId id="474" r:id="rId58"/>
    <p:sldId id="471" r:id="rId59"/>
    <p:sldId id="472" r:id="rId60"/>
    <p:sldId id="473" r:id="rId61"/>
    <p:sldId id="475" r:id="rId62"/>
    <p:sldId id="476" r:id="rId63"/>
    <p:sldId id="477" r:id="rId64"/>
    <p:sldId id="478" r:id="rId65"/>
    <p:sldId id="479" r:id="rId66"/>
    <p:sldId id="480" r:id="rId67"/>
    <p:sldId id="481" r:id="rId68"/>
    <p:sldId id="482" r:id="rId69"/>
    <p:sldId id="376" r:id="rId70"/>
    <p:sldId id="37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14"/>
      </p:cViewPr>
      <p:guideLst>
        <p:guide orient="horz" pos="193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76BB0-1E02-4D43-8C58-0480F8B62BB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591BC-D980-48A3-9319-E03A82F65E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76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89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15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16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76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45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29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2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56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99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4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56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93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457728/" TargetMode="External"/><Relationship Id="rId2" Type="http://schemas.openxmlformats.org/officeDocument/2006/relationships/hyperlink" Target="https://go.dev/blog/slices-int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articles/489862/" TargetMode="External"/><Relationship Id="rId5" Type="http://schemas.openxmlformats.org/officeDocument/2006/relationships/hyperlink" Target="https://go.dev/doc/gc-guide" TargetMode="External"/><Relationship Id="rId4" Type="http://schemas.openxmlformats.org/officeDocument/2006/relationships/hyperlink" Target="https://habr.com/ru/companies/avito/articles/774618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62851" y="5007406"/>
            <a:ext cx="3929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Курс читают:</a:t>
            </a:r>
          </a:p>
          <a:p>
            <a:endParaRPr lang="en-US" dirty="0" smtClean="0"/>
          </a:p>
          <a:p>
            <a:r>
              <a:rPr lang="ru-RU" dirty="0" smtClean="0"/>
              <a:t>Шульман В.Д.</a:t>
            </a:r>
            <a:r>
              <a:rPr lang="en-US" dirty="0"/>
              <a:t>	@</a:t>
            </a:r>
            <a:r>
              <a:rPr lang="en-US" dirty="0" err="1"/>
              <a:t>ShtuzerVD</a:t>
            </a:r>
            <a:endParaRPr lang="en-US" dirty="0" smtClean="0"/>
          </a:p>
          <a:p>
            <a:r>
              <a:rPr lang="ru-RU" dirty="0" smtClean="0"/>
              <a:t>Пелевина Т.В.</a:t>
            </a:r>
            <a:r>
              <a:rPr lang="en-US" dirty="0" smtClean="0"/>
              <a:t>	</a:t>
            </a:r>
            <a:r>
              <a:rPr lang="ru-RU" dirty="0" smtClean="0"/>
              <a:t>	</a:t>
            </a:r>
            <a:r>
              <a:rPr lang="en-US" dirty="0"/>
              <a:t>@</a:t>
            </a:r>
            <a:r>
              <a:rPr lang="en-US" dirty="0" err="1" smtClean="0"/>
              <a:t>anivelat</a:t>
            </a:r>
            <a:r>
              <a:rPr lang="en-US" dirty="0" smtClean="0"/>
              <a:t>	</a:t>
            </a:r>
            <a:endParaRPr lang="ru-RU" dirty="0" smtClean="0"/>
          </a:p>
          <a:p>
            <a:r>
              <a:rPr lang="ru-RU" dirty="0" smtClean="0"/>
              <a:t>Шабанов В.В.</a:t>
            </a:r>
            <a:r>
              <a:rPr lang="en-US" dirty="0"/>
              <a:t>	</a:t>
            </a:r>
            <a:r>
              <a:rPr lang="en-US" dirty="0" smtClean="0"/>
              <a:t>	@</a:t>
            </a:r>
            <a:r>
              <a:rPr lang="en-US" dirty="0" err="1" smtClean="0"/>
              <a:t>ZeroHug</a:t>
            </a:r>
            <a:endParaRPr lang="en-US" dirty="0" smtClean="0"/>
          </a:p>
          <a:p>
            <a:r>
              <a:rPr lang="ru-RU" dirty="0" smtClean="0"/>
              <a:t>Шумилин В.</a:t>
            </a:r>
            <a:r>
              <a:rPr lang="ru-RU" dirty="0"/>
              <a:t>В</a:t>
            </a:r>
            <a:r>
              <a:rPr lang="ru-RU" dirty="0" smtClean="0"/>
              <a:t>		</a:t>
            </a:r>
            <a:r>
              <a:rPr lang="en-US" dirty="0"/>
              <a:t>@Nodthar1107</a:t>
            </a:r>
            <a:r>
              <a:rPr lang="ru-RU" dirty="0" smtClean="0"/>
              <a:t>	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00200" y="2003367"/>
            <a:ext cx="8991600" cy="2029298"/>
          </a:xfrm>
        </p:spPr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web-</a:t>
            </a:r>
            <a:r>
              <a:rPr lang="ru-RU" dirty="0" smtClean="0"/>
              <a:t>разработки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600201" y="3233652"/>
            <a:ext cx="8991600" cy="79901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Лекция </a:t>
            </a:r>
            <a:r>
              <a:rPr lang="en-US" sz="2800" dirty="0" smtClean="0">
                <a:solidFill>
                  <a:schemeClr val="bg1"/>
                </a:solidFill>
              </a:rPr>
              <a:t>13</a:t>
            </a:r>
            <a:r>
              <a:rPr lang="ru-RU" sz="2800" dirty="0" smtClean="0">
                <a:solidFill>
                  <a:schemeClr val="bg1"/>
                </a:solidFill>
              </a:rPr>
              <a:t>.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smtClean="0">
                <a:solidFill>
                  <a:schemeClr val="bg1"/>
                </a:solidFill>
              </a:rPr>
              <a:t>Внутреннее устройство языка </a:t>
            </a:r>
            <a:r>
              <a:rPr lang="en-US" sz="2800" dirty="0" err="1" smtClean="0">
                <a:solidFill>
                  <a:schemeClr val="bg1"/>
                </a:solidFill>
              </a:rPr>
              <a:t>Golang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10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2398682"/>
            <a:ext cx="11175471" cy="19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4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11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2" y="1453342"/>
            <a:ext cx="104298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1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12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306187"/>
            <a:ext cx="11561763" cy="246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13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21" y="2022696"/>
            <a:ext cx="10856913" cy="1052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21" y="3400971"/>
            <a:ext cx="10856913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14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7" y="2692142"/>
            <a:ext cx="11042121" cy="1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8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15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74216"/>
            <a:ext cx="11144828" cy="49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7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16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74216"/>
            <a:ext cx="11144828" cy="49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17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74216"/>
            <a:ext cx="10672172" cy="49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18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204691"/>
            <a:ext cx="11365972" cy="50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19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414093"/>
            <a:ext cx="11437061" cy="46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Темы на сегодня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31123" y="1274216"/>
            <a:ext cx="11529753" cy="4925521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atin typeface="Gill Sans MT (Body)"/>
              </a:rPr>
              <a:t>Массивы</a:t>
            </a:r>
          </a:p>
          <a:p>
            <a:r>
              <a:rPr lang="ru-RU" sz="2800" b="1" dirty="0" smtClean="0">
                <a:latin typeface="Gill Sans MT (Body)"/>
              </a:rPr>
              <a:t>Слайсы</a:t>
            </a:r>
          </a:p>
          <a:p>
            <a:r>
              <a:rPr lang="ru-RU" sz="2800" b="1" dirty="0" err="1" smtClean="0">
                <a:latin typeface="Gill Sans MT (Body)"/>
              </a:rPr>
              <a:t>Мапы</a:t>
            </a:r>
            <a:endParaRPr lang="ru-RU" sz="2800" b="1" dirty="0" smtClean="0">
              <a:latin typeface="Gill Sans MT (Body)"/>
            </a:endParaRPr>
          </a:p>
          <a:p>
            <a:r>
              <a:rPr lang="ru-RU" sz="2800" b="1" dirty="0" smtClean="0">
                <a:latin typeface="Gill Sans MT (Body)"/>
              </a:rPr>
              <a:t>Сборщик мусора</a:t>
            </a:r>
          </a:p>
          <a:p>
            <a:r>
              <a:rPr lang="ru-RU" sz="2800" b="1" dirty="0" smtClean="0">
                <a:latin typeface="Gill Sans MT (Body)"/>
              </a:rPr>
              <a:t>Планировщик </a:t>
            </a:r>
            <a:r>
              <a:rPr lang="ru-RU" sz="2800" b="1" dirty="0" err="1" smtClean="0">
                <a:latin typeface="Gill Sans MT (Body)"/>
              </a:rPr>
              <a:t>горутин</a:t>
            </a:r>
            <a:endParaRPr lang="ru-RU" sz="2800" dirty="0" smtClean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2883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20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09158"/>
            <a:ext cx="11427924" cy="1953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528812"/>
            <a:ext cx="11427924" cy="138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21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274216"/>
            <a:ext cx="11402718" cy="47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6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22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274216"/>
            <a:ext cx="11648135" cy="432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4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23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274216"/>
            <a:ext cx="11169110" cy="4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0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24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274215"/>
            <a:ext cx="11172306" cy="47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25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74216"/>
            <a:ext cx="116205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7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26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7004"/>
          <a:stretch/>
        </p:blipFill>
        <p:spPr>
          <a:xfrm>
            <a:off x="2305128" y="2477193"/>
            <a:ext cx="7395825" cy="18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27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274216"/>
            <a:ext cx="62198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28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74216"/>
            <a:ext cx="7124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29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274215"/>
            <a:ext cx="10108276" cy="49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Массивы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76" y="2402292"/>
            <a:ext cx="11544300" cy="23812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173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30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274216"/>
            <a:ext cx="10881360" cy="501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7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31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8" y="1122623"/>
            <a:ext cx="9934575" cy="55721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32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74217"/>
            <a:ext cx="8986353" cy="50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33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78608"/>
            <a:ext cx="11581798" cy="42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3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34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" y="1080135"/>
            <a:ext cx="10461568" cy="574305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76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35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" y="1062287"/>
            <a:ext cx="11787675" cy="569777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866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36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8" y="1122623"/>
            <a:ext cx="73723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37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23" y="2026230"/>
            <a:ext cx="10475284" cy="289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38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6" y="1274216"/>
            <a:ext cx="12023792" cy="535102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39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43" y="1920239"/>
            <a:ext cx="8182910" cy="33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1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Массивы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02" r="502"/>
          <a:stretch/>
        </p:blipFill>
        <p:spPr>
          <a:xfrm>
            <a:off x="331788" y="2083838"/>
            <a:ext cx="116014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40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74216"/>
            <a:ext cx="6739082" cy="53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41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600199"/>
            <a:ext cx="8312006" cy="44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6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42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0" y="884832"/>
            <a:ext cx="12199229" cy="54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8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err="1" smtClean="0"/>
              <a:t>Мапы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43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35" y="1274216"/>
            <a:ext cx="11580128" cy="449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44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stack_heap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2" y="1458882"/>
            <a:ext cx="10930413" cy="461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4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45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stack_heap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95" y="1274216"/>
            <a:ext cx="8898776" cy="497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9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46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74215"/>
            <a:ext cx="11144828" cy="18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47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74216"/>
            <a:ext cx="10978573" cy="48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5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48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 descr="https://media2.dev.to/dynamic/image/width=800%2Cheight=%2Cfit=scale-down%2Cgravity=auto%2Cformat=auto/https%3A%2F%2Fdev-to-uploads.s3.amazonaws.com%2Fuploads%2Farticles%2Fgskvswau07podezd2b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274216"/>
            <a:ext cx="9182880" cy="508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4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49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720"/>
            <a:ext cx="4627576" cy="5669280"/>
          </a:xfrm>
          <a:prstGeom prst="rect">
            <a:avLst/>
          </a:prstGeom>
        </p:spPr>
      </p:pic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28" y="1240964"/>
            <a:ext cx="4518063" cy="55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Массивы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274216"/>
            <a:ext cx="5105400" cy="2409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4154198"/>
            <a:ext cx="8064142" cy="1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50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274216"/>
            <a:ext cx="8321041" cy="2458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4019456"/>
            <a:ext cx="8437188" cy="25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8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51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972"/>
            <a:ext cx="9990447" cy="52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2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52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239872"/>
            <a:ext cx="11718849" cy="324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9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53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2214300"/>
            <a:ext cx="11969751" cy="34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1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54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5" y="2064077"/>
            <a:ext cx="11612881" cy="36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2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55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4" y="2281967"/>
            <a:ext cx="11943313" cy="34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Сборщик мусора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56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269520"/>
            <a:ext cx="11772900" cy="355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57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2" y="1176977"/>
            <a:ext cx="6438151" cy="54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58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2" y="1065289"/>
            <a:ext cx="9968991" cy="554332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928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59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11266" name="Picture 2" descr="i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122623"/>
            <a:ext cx="5676837" cy="554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Массивы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274216"/>
            <a:ext cx="116395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5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60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19458" name="Picture 2" descr="i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2" y="1274216"/>
            <a:ext cx="9657292" cy="451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3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61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" y="1039733"/>
            <a:ext cx="10058400" cy="52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3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62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046035"/>
            <a:ext cx="10058400" cy="53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63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122623"/>
            <a:ext cx="10058400" cy="533686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07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64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0" y="1122623"/>
            <a:ext cx="9418824" cy="55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65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2" y="1255723"/>
            <a:ext cx="10058400" cy="47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66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2" y="1274216"/>
            <a:ext cx="10058400" cy="474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67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154373"/>
            <a:ext cx="10058400" cy="51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4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Планировщик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68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habrastorage.org/getpro/habr/upload_files/948/683/589/948683589bdcb2b5e85fe133c8033850.gif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https://habrastorage.org/getpro/habr/upload_files/d22/199/f4a/d22199f4a881ea153d07f8478f3e6246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2" y="1274216"/>
            <a:ext cx="10058400" cy="49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ru-RU" sz="3600" dirty="0" smtClean="0"/>
              <a:t>Источники</a:t>
            </a:r>
            <a:endParaRPr lang="ru-R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r>
              <a:rPr lang="ru-RU" sz="2800" b="1" dirty="0" smtClean="0"/>
              <a:t>Введение в слайсы</a:t>
            </a:r>
            <a:br>
              <a:rPr lang="ru-RU" sz="2800" b="1" dirty="0" smtClean="0"/>
            </a:br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go.dev/blog/slices-intro</a:t>
            </a:r>
            <a:endParaRPr lang="ru-RU" sz="2800" b="1" dirty="0" smtClean="0"/>
          </a:p>
          <a:p>
            <a:r>
              <a:rPr lang="ru-RU" sz="2800" b="1" dirty="0" err="1" smtClean="0"/>
              <a:t>Хэш</a:t>
            </a:r>
            <a:r>
              <a:rPr lang="ru-RU" sz="2800" b="1" dirty="0" smtClean="0"/>
              <a:t> </a:t>
            </a:r>
            <a:r>
              <a:rPr lang="ru-RU" sz="2800" b="1" dirty="0"/>
              <a:t>таблицы в </a:t>
            </a:r>
            <a:r>
              <a:rPr lang="ru-RU" sz="2800" b="1" dirty="0" err="1"/>
              <a:t>Go</a:t>
            </a:r>
            <a:r>
              <a:rPr lang="ru-RU" sz="2800" b="1" dirty="0"/>
              <a:t>. Детали </a:t>
            </a:r>
            <a:r>
              <a:rPr lang="ru-RU" sz="2800" b="1" dirty="0" smtClean="0"/>
              <a:t>реализации</a:t>
            </a:r>
            <a:br>
              <a:rPr lang="ru-RU" sz="2800" b="1" dirty="0" smtClean="0"/>
            </a:br>
            <a:r>
              <a:rPr lang="en-US" sz="2800" b="1" dirty="0">
                <a:hlinkClick r:id="rId3"/>
              </a:rPr>
              <a:t>https://habr.com/ru/articles/457728</a:t>
            </a:r>
            <a:r>
              <a:rPr lang="en-US" sz="2800" b="1" dirty="0" smtClean="0">
                <a:hlinkClick r:id="rId3"/>
              </a:rPr>
              <a:t>/</a:t>
            </a:r>
            <a:endParaRPr lang="ru-RU" sz="2800" b="1" dirty="0" smtClean="0"/>
          </a:p>
          <a:p>
            <a:r>
              <a:rPr lang="ru-RU" sz="2800" b="1" dirty="0" err="1" smtClean="0"/>
              <a:t>Мапы</a:t>
            </a:r>
            <a:r>
              <a:rPr lang="ru-RU" sz="2800" b="1" dirty="0" smtClean="0"/>
              <a:t> в </a:t>
            </a:r>
            <a:r>
              <a:rPr lang="ru-RU" sz="2800" b="1" dirty="0" err="1" smtClean="0"/>
              <a:t>Go</a:t>
            </a:r>
            <a:r>
              <a:rPr lang="ru-RU" sz="2800" b="1" dirty="0" smtClean="0"/>
              <a:t>: уровень </a:t>
            </a:r>
            <a:r>
              <a:rPr lang="ru-RU" sz="2800" b="1" dirty="0" err="1" smtClean="0"/>
              <a:t>Pro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>
                <a:hlinkClick r:id="rId4"/>
              </a:rPr>
              <a:t>https://habr.com/ru/companies/avito/articles/774618/</a:t>
            </a:r>
            <a:endParaRPr lang="en-US" sz="2800" b="1" dirty="0"/>
          </a:p>
          <a:p>
            <a:r>
              <a:rPr lang="en-US" sz="2800" b="1" dirty="0"/>
              <a:t>A Guide to the Go Garbage </a:t>
            </a:r>
            <a:r>
              <a:rPr lang="en-US" sz="2800" b="1" dirty="0" smtClean="0"/>
              <a:t>Collector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>
                <a:hlinkClick r:id="rId5"/>
              </a:rPr>
              <a:t>https://</a:t>
            </a:r>
            <a:r>
              <a:rPr lang="en-US" sz="2800" b="1" dirty="0" smtClean="0">
                <a:hlinkClick r:id="rId5"/>
              </a:rPr>
              <a:t>go.dev/doc/gc-guide</a:t>
            </a:r>
            <a:endParaRPr lang="ru-RU" sz="2800" b="1" dirty="0" smtClean="0"/>
          </a:p>
          <a:p>
            <a:r>
              <a:rPr lang="ru-RU" sz="2800" b="1" dirty="0"/>
              <a:t>Планировщик </a:t>
            </a:r>
            <a:r>
              <a:rPr lang="en-US" sz="2800" b="1" dirty="0" smtClean="0"/>
              <a:t>Go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>
                <a:hlinkClick r:id="rId6"/>
              </a:rPr>
              <a:t>https://habr.com/ru/articles/489862</a:t>
            </a:r>
            <a:r>
              <a:rPr lang="en-US" sz="2800" b="1" dirty="0" smtClean="0">
                <a:hlinkClick r:id="rId6"/>
              </a:rPr>
              <a:t>/</a:t>
            </a:r>
            <a:endParaRPr lang="ru-RU" sz="2800" b="1" dirty="0" smtClean="0"/>
          </a:p>
          <a:p>
            <a:endParaRPr lang="en-US" sz="2800" b="1" dirty="0"/>
          </a:p>
          <a:p>
            <a:endParaRPr lang="en-US" sz="3200" b="1" dirty="0"/>
          </a:p>
          <a:p>
            <a:endParaRPr lang="ru-RU" sz="3200" b="1" dirty="0"/>
          </a:p>
          <a:p>
            <a:endParaRPr lang="ru-RU" sz="3200" b="1" dirty="0" smtClean="0"/>
          </a:p>
          <a:p>
            <a:endParaRPr lang="ru-RU" sz="3200" b="1" dirty="0"/>
          </a:p>
          <a:p>
            <a:endParaRPr lang="en-US" sz="3200" b="1" dirty="0"/>
          </a:p>
          <a:p>
            <a:pPr marL="0" indent="0">
              <a:buNone/>
            </a:pPr>
            <a:endParaRPr lang="en-US" sz="3200" b="1" dirty="0" smtClean="0"/>
          </a:p>
          <a:p>
            <a:pPr marL="0" indent="0">
              <a:buNone/>
            </a:pPr>
            <a:endParaRPr lang="en-US" sz="3200" b="1" dirty="0"/>
          </a:p>
          <a:p>
            <a:endParaRPr lang="en-US" sz="2800" b="1" dirty="0" smtClean="0"/>
          </a:p>
          <a:p>
            <a:endParaRPr lang="ru-RU" sz="2800" b="1" dirty="0"/>
          </a:p>
          <a:p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3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Массивы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45" y="2876204"/>
            <a:ext cx="57245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2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 :3</a:t>
            </a:r>
            <a:endParaRPr lang="ru-RU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83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8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1" y="1825111"/>
            <a:ext cx="115538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2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Слайсы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9</a:t>
            </a:fld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0953" y="6359236"/>
            <a:ext cx="2491046" cy="4987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26</a:t>
            </a:r>
            <a:r>
              <a:rPr lang="ru-RU" dirty="0" smtClean="0"/>
              <a:t>.11.2024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274215"/>
            <a:ext cx="11444424" cy="1618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2" y="3180945"/>
            <a:ext cx="11444424" cy="207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27566</TotalTime>
  <Words>385</Words>
  <Application>Microsoft Office PowerPoint</Application>
  <PresentationFormat>Widescreen</PresentationFormat>
  <Paragraphs>367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Corbel</vt:lpstr>
      <vt:lpstr>Gill Sans MT</vt:lpstr>
      <vt:lpstr>Gill Sans MT (Body)</vt:lpstr>
      <vt:lpstr>Parcel</vt:lpstr>
      <vt:lpstr>Основы web-разработки </vt:lpstr>
      <vt:lpstr>Темы на сегодня</vt:lpstr>
      <vt:lpstr>Массивы</vt:lpstr>
      <vt:lpstr>Массивы</vt:lpstr>
      <vt:lpstr>Массивы</vt:lpstr>
      <vt:lpstr>Массивы</vt:lpstr>
      <vt:lpstr>Массивы</vt:lpstr>
      <vt:lpstr>Слайсы</vt:lpstr>
      <vt:lpstr>Слайсы</vt:lpstr>
      <vt:lpstr>Слайсы</vt:lpstr>
      <vt:lpstr>Слайсы</vt:lpstr>
      <vt:lpstr>Слайсы</vt:lpstr>
      <vt:lpstr>Слайсы</vt:lpstr>
      <vt:lpstr>Слайсы</vt:lpstr>
      <vt:lpstr>Слайсы</vt:lpstr>
      <vt:lpstr>Слайсы</vt:lpstr>
      <vt:lpstr>Слайсы</vt:lpstr>
      <vt:lpstr>Слайсы</vt:lpstr>
      <vt:lpstr>Слайсы</vt:lpstr>
      <vt:lpstr>Слайсы</vt:lpstr>
      <vt:lpstr>Слайсы</vt:lpstr>
      <vt:lpstr>Слайсы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Мапы</vt:lpstr>
      <vt:lpstr>Сборщик мусора</vt:lpstr>
      <vt:lpstr>Сборщик мусора</vt:lpstr>
      <vt:lpstr>Сборщик мусора</vt:lpstr>
      <vt:lpstr>Сборщик мусора</vt:lpstr>
      <vt:lpstr>Сборщик мусора</vt:lpstr>
      <vt:lpstr>Сборщик мусора</vt:lpstr>
      <vt:lpstr>Сборщик мусора</vt:lpstr>
      <vt:lpstr>Сборщик мусора</vt:lpstr>
      <vt:lpstr>Сборщик мусора</vt:lpstr>
      <vt:lpstr>Сборщик мусора</vt:lpstr>
      <vt:lpstr>Сборщик мусора</vt:lpstr>
      <vt:lpstr>Сборщик мусора</vt:lpstr>
      <vt:lpstr>Сборщик мусора</vt:lpstr>
      <vt:lpstr>Планировщик</vt:lpstr>
      <vt:lpstr>Планировщик</vt:lpstr>
      <vt:lpstr>Планировщик</vt:lpstr>
      <vt:lpstr>Планировщик</vt:lpstr>
      <vt:lpstr>Планировщик</vt:lpstr>
      <vt:lpstr>Планировщик</vt:lpstr>
      <vt:lpstr>Планировщик</vt:lpstr>
      <vt:lpstr>Планировщик</vt:lpstr>
      <vt:lpstr>Планировщик</vt:lpstr>
      <vt:lpstr>Планировщик</vt:lpstr>
      <vt:lpstr>Планировщик</vt:lpstr>
      <vt:lpstr>Планировщик</vt:lpstr>
      <vt:lpstr>Источники</vt:lpstr>
      <vt:lpstr>Спасибо за внимание :3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интернет-программирования</dc:title>
  <dc:creator>Valery Shtuzer</dc:creator>
  <cp:lastModifiedBy>Valery Shtuzer</cp:lastModifiedBy>
  <cp:revision>231</cp:revision>
  <dcterms:created xsi:type="dcterms:W3CDTF">2024-09-03T07:09:51Z</dcterms:created>
  <dcterms:modified xsi:type="dcterms:W3CDTF">2024-11-26T08:10:39Z</dcterms:modified>
</cp:coreProperties>
</file>